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60" r:id="rId4"/>
    <p:sldId id="294" r:id="rId5"/>
    <p:sldId id="297" r:id="rId6"/>
    <p:sldId id="269" r:id="rId7"/>
    <p:sldId id="263" r:id="rId8"/>
    <p:sldId id="296" r:id="rId9"/>
    <p:sldId id="285" r:id="rId10"/>
    <p:sldId id="291" r:id="rId11"/>
    <p:sldId id="292" r:id="rId12"/>
    <p:sldId id="293" r:id="rId13"/>
    <p:sldId id="299" r:id="rId14"/>
    <p:sldId id="298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82"/>
            <p14:sldId id="260"/>
            <p14:sldId id="294"/>
            <p14:sldId id="297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63"/>
            <p14:sldId id="296"/>
            <p14:sldId id="285"/>
            <p14:sldId id="291"/>
            <p14:sldId id="292"/>
            <p14:sldId id="293"/>
            <p14:sldId id="299"/>
            <p14:sldId id="298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8A97A6-5E4D-494D-9E83-FAC97C64E4F7}" v="1" dt="2020-07-14T15:36:55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2844" autoAdjust="0"/>
  </p:normalViewPr>
  <p:slideViewPr>
    <p:cSldViewPr snapToGrid="0" showGuides="1">
      <p:cViewPr varScale="1">
        <p:scale>
          <a:sx n="55" d="100"/>
          <a:sy n="55" d="100"/>
        </p:scale>
        <p:origin x="1158" y="102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B18A97A6-5E4D-494D-9E83-FAC97C64E4F7}"/>
    <pc:docChg chg="modSld">
      <pc:chgData name="Antonio Osamu Katagiri Tanaka" userId="2c28225e-d492-4964-8551-1b0a3c65dda0" providerId="ADAL" clId="{B18A97A6-5E4D-494D-9E83-FAC97C64E4F7}" dt="2020-07-14T15:36:56.718" v="2" actId="1076"/>
      <pc:docMkLst>
        <pc:docMk/>
      </pc:docMkLst>
      <pc:sldChg chg="delSp modSp mod">
        <pc:chgData name="Antonio Osamu Katagiri Tanaka" userId="2c28225e-d492-4964-8551-1b0a3c65dda0" providerId="ADAL" clId="{B18A97A6-5E4D-494D-9E83-FAC97C64E4F7}" dt="2020-07-14T15:36:56.718" v="2" actId="1076"/>
        <pc:sldMkLst>
          <pc:docMk/>
          <pc:sldMk cId="1244382375" sldId="293"/>
        </pc:sldMkLst>
        <pc:grpChg chg="del mod">
          <ac:chgData name="Antonio Osamu Katagiri Tanaka" userId="2c28225e-d492-4964-8551-1b0a3c65dda0" providerId="ADAL" clId="{B18A97A6-5E4D-494D-9E83-FAC97C64E4F7}" dt="2020-07-14T15:36:55.002" v="1" actId="165"/>
          <ac:grpSpMkLst>
            <pc:docMk/>
            <pc:sldMk cId="1244382375" sldId="293"/>
            <ac:grpSpMk id="8" creationId="{13D56E6B-B9FF-4F52-A6EF-1067AF46B148}"/>
          </ac:grpSpMkLst>
        </pc:grpChg>
        <pc:picChg chg="mod topLvl">
          <ac:chgData name="Antonio Osamu Katagiri Tanaka" userId="2c28225e-d492-4964-8551-1b0a3c65dda0" providerId="ADAL" clId="{B18A97A6-5E4D-494D-9E83-FAC97C64E4F7}" dt="2020-07-14T15:36:56.718" v="2" actId="1076"/>
          <ac:picMkLst>
            <pc:docMk/>
            <pc:sldMk cId="1244382375" sldId="293"/>
            <ac:picMk id="4" creationId="{54783CD6-AA8E-44C4-A751-3F414AF84224}"/>
          </ac:picMkLst>
        </pc:picChg>
        <pc:picChg chg="mod topLvl">
          <ac:chgData name="Antonio Osamu Katagiri Tanaka" userId="2c28225e-d492-4964-8551-1b0a3c65dda0" providerId="ADAL" clId="{B18A97A6-5E4D-494D-9E83-FAC97C64E4F7}" dt="2020-07-14T15:36:55.002" v="1" actId="165"/>
          <ac:picMkLst>
            <pc:docMk/>
            <pc:sldMk cId="1244382375" sldId="293"/>
            <ac:picMk id="5" creationId="{B3950C39-57EE-4AC8-85D3-8EE6E3F022EB}"/>
          </ac:picMkLst>
        </pc:picChg>
        <pc:picChg chg="mod topLvl">
          <ac:chgData name="Antonio Osamu Katagiri Tanaka" userId="2c28225e-d492-4964-8551-1b0a3c65dda0" providerId="ADAL" clId="{B18A97A6-5E4D-494D-9E83-FAC97C64E4F7}" dt="2020-07-14T15:36:55.002" v="1" actId="165"/>
          <ac:picMkLst>
            <pc:docMk/>
            <pc:sldMk cId="1244382375" sldId="293"/>
            <ac:picMk id="6" creationId="{A9D0ED46-102A-4CE6-B2E0-000B5ADD9121}"/>
          </ac:picMkLst>
        </pc:picChg>
        <pc:picChg chg="mod topLvl">
          <ac:chgData name="Antonio Osamu Katagiri Tanaka" userId="2c28225e-d492-4964-8551-1b0a3c65dda0" providerId="ADAL" clId="{B18A97A6-5E4D-494D-9E83-FAC97C64E4F7}" dt="2020-07-14T15:36:55.002" v="1" actId="165"/>
          <ac:picMkLst>
            <pc:docMk/>
            <pc:sldMk cId="1244382375" sldId="293"/>
            <ac:picMk id="7" creationId="{CD14139C-A739-4DBE-9C1D-71290D142A9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14/07/2020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carbon nanowires through electrospinning of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05 Sep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1026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70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&#10;&#10;Description automatically generated">
            <a:extLst>
              <a:ext uri="{FF2B5EF4-FFF2-40B4-BE49-F238E27FC236}">
                <a16:creationId xmlns:a16="http://schemas.microsoft.com/office/drawing/2014/main" id="{54783CD6-AA8E-44C4-A751-3F414AF84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272367" y="405435"/>
            <a:ext cx="5250045" cy="2821990"/>
          </a:xfrm>
          <a:prstGeom prst="rect">
            <a:avLst/>
          </a:prstGeom>
        </p:spPr>
      </p:pic>
      <p:pic>
        <p:nvPicPr>
          <p:cNvPr id="5" name="Picture 4" descr="A close up of a glass&#10;&#10;Description automatically generated">
            <a:extLst>
              <a:ext uri="{FF2B5EF4-FFF2-40B4-BE49-F238E27FC236}">
                <a16:creationId xmlns:a16="http://schemas.microsoft.com/office/drawing/2014/main" id="{B3950C39-57EE-4AC8-85D3-8EE6E3F02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6606214" y="493358"/>
            <a:ext cx="5250045" cy="2821990"/>
          </a:xfrm>
          <a:prstGeom prst="rect">
            <a:avLst/>
          </a:prstGeom>
        </p:spPr>
      </p:pic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A9D0ED46-102A-4CE6-B2E0-000B5ADD91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6606214" y="3396212"/>
            <a:ext cx="5250045" cy="2792584"/>
          </a:xfrm>
          <a:prstGeom prst="rect">
            <a:avLst/>
          </a:prstGeom>
        </p:spPr>
      </p:pic>
      <p:pic>
        <p:nvPicPr>
          <p:cNvPr id="7" name="Picture 6" descr="A picture containing laser&#10;&#10;Description automatically generated">
            <a:extLst>
              <a:ext uri="{FF2B5EF4-FFF2-40B4-BE49-F238E27FC236}">
                <a16:creationId xmlns:a16="http://schemas.microsoft.com/office/drawing/2014/main" id="{CD14139C-A739-4DBE-9C1D-71290D142A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272367" y="3396212"/>
            <a:ext cx="5250045" cy="2792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144D9F-E5E0-43D8-BFE3-1183C3D50883}"/>
              </a:ext>
            </a:extLst>
          </p:cNvPr>
          <p:cNvSpPr/>
          <p:nvPr/>
        </p:nvSpPr>
        <p:spPr>
          <a:xfrm>
            <a:off x="1272367" y="2869268"/>
            <a:ext cx="1093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600 V</a:t>
            </a:r>
            <a:endParaRPr lang="en-GB" sz="28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8577DB-6955-4CB5-B43D-DA14A3CCC041}"/>
              </a:ext>
            </a:extLst>
          </p:cNvPr>
          <p:cNvSpPr/>
          <p:nvPr/>
        </p:nvSpPr>
        <p:spPr>
          <a:xfrm>
            <a:off x="6606214" y="2880051"/>
            <a:ext cx="1093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700 V</a:t>
            </a:r>
            <a:endParaRPr lang="en-GB" sz="28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38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9350883-41E3-4118-8D18-C7149714A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70" y="547569"/>
            <a:ext cx="9937086" cy="56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7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8" y="625475"/>
            <a:ext cx="96583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25A0E9-7B86-4648-AF60-75FB683261F2}"/>
              </a:ext>
            </a:extLst>
          </p:cNvPr>
          <p:cNvGrpSpPr/>
          <p:nvPr/>
        </p:nvGrpSpPr>
        <p:grpSpPr>
          <a:xfrm>
            <a:off x="1082566" y="3105383"/>
            <a:ext cx="10909737" cy="2566946"/>
            <a:chOff x="1437543" y="3189463"/>
            <a:chExt cx="10253540" cy="24125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437543" y="3189463"/>
              <a:ext cx="10253540" cy="2412550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437543" y="3189463"/>
              <a:ext cx="2465462" cy="24125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37122" y="3189463"/>
              <a:ext cx="2304171" cy="24125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4217196" y="6334780"/>
            <a:ext cx="1965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27BA6C-866E-4A50-B04D-8CAFC8CE7F7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782746" y="5834271"/>
            <a:ext cx="434450" cy="762119"/>
          </a:xfrm>
          <a:prstGeom prst="straightConnector1">
            <a:avLst/>
          </a:prstGeom>
          <a:ln w="47625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831CC3-DFF3-49E3-8868-6034476AB7F5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182414" y="5834271"/>
            <a:ext cx="434449" cy="762119"/>
          </a:xfrm>
          <a:prstGeom prst="straightConnector1">
            <a:avLst/>
          </a:prstGeom>
          <a:ln w="47625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03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 far by Braulio &amp; Ricardo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60.5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± 4.3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resistance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004247" y="1690688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F8D94-2DE7-4EE6-8CE2-D6C5D2DB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01"/>
          <a:stretch/>
        </p:blipFill>
        <p:spPr>
          <a:xfrm>
            <a:off x="1979045" y="3932643"/>
            <a:ext cx="5215456" cy="29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B1C6BF-F3C1-4EDA-B769-CE1135C51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52163"/>
              </p:ext>
            </p:extLst>
          </p:nvPr>
        </p:nvGraphicFramePr>
        <p:xfrm>
          <a:off x="949040" y="169068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3431960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 zero shear viscosity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0.88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electrospun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(solution used to get the results of the previous slide)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8D497D-A85F-4685-AE18-D92B716A2D33}"/>
              </a:ext>
            </a:extLst>
          </p:cNvPr>
          <p:cNvSpPr/>
          <p:nvPr/>
        </p:nvSpPr>
        <p:spPr>
          <a:xfrm>
            <a:off x="942833" y="633478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Next step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-&gt; Discover a new polymer solution to beat Braulio’s record …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792" y="2735171"/>
            <a:ext cx="1724266" cy="657317"/>
          </a:xfrm>
          <a:prstGeom prst="rect">
            <a:avLst/>
          </a:prstGeom>
        </p:spPr>
      </p:pic>
      <p:pic>
        <p:nvPicPr>
          <p:cNvPr id="4" name="Picture 3" descr="A close up of a bottle&#10;&#10;Description automatically generated">
            <a:extLst>
              <a:ext uri="{FF2B5EF4-FFF2-40B4-BE49-F238E27FC236}">
                <a16:creationId xmlns:a16="http://schemas.microsoft.com/office/drawing/2014/main" id="{D898B657-082A-4829-8538-A773704AC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36" y="3994652"/>
            <a:ext cx="3111354" cy="23335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2DE3BA-A225-457D-9DE7-9A9C6E66964F}"/>
              </a:ext>
            </a:extLst>
          </p:cNvPr>
          <p:cNvSpPr/>
          <p:nvPr/>
        </p:nvSpPr>
        <p:spPr>
          <a:xfrm>
            <a:off x="9010629" y="1946260"/>
            <a:ext cx="2813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41430" y="1948380"/>
            <a:ext cx="1280339" cy="1669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3561" y="1571137"/>
            <a:ext cx="3692405" cy="20462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758" y="1022420"/>
            <a:ext cx="2503519" cy="2594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18" y="4345038"/>
            <a:ext cx="4424027" cy="1417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60937" y="4447923"/>
            <a:ext cx="2903626" cy="1314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6355" y="3819185"/>
            <a:ext cx="2286319" cy="19433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3760347" y="617030"/>
            <a:ext cx="3618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14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1999)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859869" y="994273"/>
            <a:ext cx="2937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Megelski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2002)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8050554" y="471053"/>
            <a:ext cx="2070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8866354" y="5762556"/>
            <a:ext cx="33151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3.96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Styrene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(Min, 2013)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5760936" y="5762555"/>
            <a:ext cx="29036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12.5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Raeesi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2009)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1135117" y="5762555"/>
            <a:ext cx="2070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4D1BCF-6E3A-484C-BB10-D3782CA125F1}"/>
              </a:ext>
            </a:extLst>
          </p:cNvPr>
          <p:cNvSpPr/>
          <p:nvPr/>
        </p:nvSpPr>
        <p:spPr>
          <a:xfrm>
            <a:off x="10814897" y="-6001"/>
            <a:ext cx="13771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FFES</a:t>
            </a:r>
          </a:p>
          <a:p>
            <a:r>
              <a:rPr lang="en-GB" sz="2800" dirty="0">
                <a:solidFill>
                  <a:schemeClr val="accent6"/>
                </a:solidFill>
                <a:latin typeface="Arial Nova Light" panose="020B0304020202020204" pitchFamily="34" charset="0"/>
              </a:rPr>
              <a:t>●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NFES</a:t>
            </a:r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409</Words>
  <Application>Microsoft Office PowerPoint</Application>
  <PresentationFormat>Widescreen</PresentationFormat>
  <Paragraphs>55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Nova Light</vt:lpstr>
      <vt:lpstr>Calibri</vt:lpstr>
      <vt:lpstr>Calibri Light</vt:lpstr>
      <vt:lpstr>Gabriola</vt:lpstr>
      <vt:lpstr>Office Theme</vt:lpstr>
      <vt:lpstr>Fabrication of carbon nanowires through electrospinning of polymers</vt:lpstr>
      <vt:lpstr>Previous work</vt:lpstr>
      <vt:lpstr>Best Results so far by Braulio &amp; Ricardo</vt:lpstr>
      <vt:lpstr>Polymer Solutions</vt:lpstr>
      <vt:lpstr>PowerPoint Presentation</vt:lpstr>
      <vt:lpstr>Q&amp;A</vt:lpstr>
      <vt:lpstr>References</vt:lpstr>
      <vt:lpstr>wt% PEO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Antonio Osamu Katagiri Tanaka</cp:lastModifiedBy>
  <cp:revision>45</cp:revision>
  <dcterms:created xsi:type="dcterms:W3CDTF">2019-09-04T16:33:15Z</dcterms:created>
  <dcterms:modified xsi:type="dcterms:W3CDTF">2020-07-14T15:37:01Z</dcterms:modified>
</cp:coreProperties>
</file>